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9" r:id="rId4"/>
    <p:sldId id="260" r:id="rId5"/>
    <p:sldId id="264" r:id="rId6"/>
    <p:sldId id="259" r:id="rId7"/>
    <p:sldId id="258" r:id="rId8"/>
    <p:sldId id="266" r:id="rId9"/>
    <p:sldId id="256" r:id="rId10"/>
    <p:sldId id="270" r:id="rId11"/>
    <p:sldId id="262" r:id="rId12"/>
    <p:sldId id="263" r:id="rId13"/>
    <p:sldId id="267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43200" y="152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«Боровичок» п. Бор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1905506"/>
            <a:ext cx="6553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«Развивающая предметно-пространственная среда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физкультурного зала»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Шевченко Евгения Сергеевна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зала меняется в соответствии с праздниками, тематическими неделями. Например «Космос», «День защитника Отечества», «Олимпиада», «День Победы»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еся\Desktop\Фото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3048000" cy="2024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Методист\ОФОРМЛЕНИЕ ДОУ\к праздникам\23 ф\P1040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914400"/>
            <a:ext cx="2971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Методист\ОФОРМЛЕНИЕ ДОУ\к праздникам\23 ф\P1040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838200"/>
            <a:ext cx="3200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Методист\ОФОРМЛЕНИЕ ДОУ\к праздникам\космос\detsad-135727-1418068805.jpg"/>
          <p:cNvPicPr>
            <a:picLocks noChangeAspect="1" noChangeArrowheads="1"/>
          </p:cNvPicPr>
          <p:nvPr/>
        </p:nvPicPr>
        <p:blipFill>
          <a:blip r:embed="rId5"/>
          <a:srcRect r="56604"/>
          <a:stretch>
            <a:fillRect/>
          </a:stretch>
        </p:blipFill>
        <p:spPr bwMode="auto">
          <a:xfrm>
            <a:off x="3657600" y="2133600"/>
            <a:ext cx="1752600" cy="26948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 descr="D:\Методист\ОФОРМЛЕНИЕ ДОУ\к праздникам\9 мая\P10705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648200"/>
            <a:ext cx="3276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Консультативная поддержка родителей осуществляется через  информационные стенды в группах: консультации, памятки, игры и упражнения, комплексы зарядки для дома.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профессиональной деятельности активно и с огромным удовольствием принимаю участие во всех мероприятиях детского сада, играя разные роли на праздниках.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4717"/>
          <a:stretch>
            <a:fillRect/>
          </a:stretch>
        </p:blipFill>
        <p:spPr bwMode="auto">
          <a:xfrm>
            <a:off x="3581400" y="4343400"/>
            <a:ext cx="19812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8100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75260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педагогической деятельности использую ИКТ технологии. Занятия проходят как под бубен, так и с помощью музыкального центра и компьютера.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28600" y="2332037"/>
            <a:ext cx="8610600" cy="39925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развивающей среды в физкультурном зале с учетом всех принципов обеспечивает воспитанникам чувство психологической защищенности, помогает формированию личности, развитию двигательных способностей, овладению разными способами двигательной деятельности.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Созданная эстетическая среда, вызывает чувство радости, эмоционально-положительное отношение к двигательной деятельности, желание заниматься в спортивном зале, побуждает к активности, способствует развитию ребенка.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«Чтобы сделать ребенка умным и рассудительным, сделайте его крепким и здоровым: пусть он работает, кричит, пусть он находится в постоянном движении»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 Жак Руссо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2286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физкультурного зала в соответствии ФГОС ДО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РППС физкультурного зала должна быть: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Содержательно-насыщенной;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Развивающей;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Трансформируемой;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Полифункциональной;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Вариативной;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Доступной;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Дидактической;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Эстетически-привлекательной.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Спортивное оборудование и снаряды расположены таким образом, чтобы детям они не создавали барьеров, их было несложно доставать и убирать при необходимости.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343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своей педагогической деятельности активно занимаюсь созданием и РППС в физкультурном зале (совмещен с музыкальным), которая представлена с учетом возрастных особенностей детей дошкольного возраста, отвечает их интересам и потребностям, соответствует содержанию основной образовательной программе ДОУ.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развивающей предметно-пространственной среды позволяет организовать как совместную, так и самостоятельную деятельность детей, направленную на саморазвитие под наблюдением и при поддержке взрослого, выполняет образовательные, развивающие, воспитательные, стимулирующие, организационные и коммуникативные функции.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эффективность проведения занятий влияет качественная и глубоко продуманная предварительная работа по подготовке всех необходимых пособий и инвентаря, которые помогают проводить занятия с детьми эффективно, а так же живо, эмоционально и интересно.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4038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Оказываю помощь в создании и оснащении в группах центров активности по физическому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развитию,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 в полной мере удовлетворяет потребности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детей в движении и приобщении к здоровому образу жизни.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игр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физическому развитию дошкольников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составлена картотека игр и упражнений, подобраны наборы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предметов для профилактики плоскостопия развития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мелкой моторики: мешочки с песком, массажные коврики, бросовый материал (шишки, крышки и т. д.), мячики-ежики, игры с веревочкой.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IMG_20190813_0909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3657600"/>
            <a:ext cx="2867891" cy="215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480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 r="29322"/>
          <a:stretch>
            <a:fillRect/>
          </a:stretch>
        </p:blipFill>
        <p:spPr>
          <a:xfrm>
            <a:off x="6324600" y="2895600"/>
            <a:ext cx="2506177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538375155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19400"/>
            <a:ext cx="2514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Нестандартное оборудование: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вносит разнообразие в физические занятия и эффекты новизны, позволяет шире использовать знакомые упражнении;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объединяет физкультуру с игрой, что создает условия для наиболее полного самовыражения ребенка в двигательной деятельности;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стимулирует интерес детей, желание двигаться, участвовать в играх, вызывает радость и положительные эмоции.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2362200"/>
            <a:ext cx="3394472" cy="376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2362200"/>
            <a:ext cx="3394472" cy="376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3318272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3048000" cy="284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0102"/>
          <a:stretch>
            <a:fillRect/>
          </a:stretch>
        </p:blipFill>
        <p:spPr bwMode="auto">
          <a:xfrm>
            <a:off x="1143000" y="3581400"/>
            <a:ext cx="3030736" cy="292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81400"/>
            <a:ext cx="3352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Физкультурное занятие на свежем воздухе организованы и оснащены нестандартным оборудованием.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 «Светофор» по ПДД, метание в цель.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8620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3886200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Боровичок\Desktop\Лида\Проект\фото к проекту\IMG-20200317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828800"/>
            <a:ext cx="3505200" cy="299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7647" r="32353"/>
          <a:stretch>
            <a:fillRect/>
          </a:stretch>
        </p:blipFill>
        <p:spPr bwMode="auto">
          <a:xfrm>
            <a:off x="5486400" y="4038600"/>
            <a:ext cx="1295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Организую и провожу спортивные праздники, развлечения, Дни здоровья.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РАЗНОЕ\ФОТО\20-21\23 ф\Праздник 23 февраля\WhatsApp Image 2021-02-18 at 13.47.0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3429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РАЗНОЕ\ФОТО\20-21\23 ф\Праздник 23 февраля\WhatsApp Image 2021-02-18 at 17.50.5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19400"/>
            <a:ext cx="3429000" cy="179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00600"/>
            <a:ext cx="3581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238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    На эффективность проведения занятий влияет качественная и глубоко продуманная предварительная работа по подготовке всех необходимых пособий и инвентаря, которые помогают проводить занятия с детьми эффективно, а так же живо, эмоционально и интересно.</vt:lpstr>
      <vt:lpstr>     Оказываю помощь в создании и оснащении в группах центров активности по физическому развитию, что в полной мере удовлетворяет потребности детей в движении и приобщении к здоровому образу жизни.  Для игр по физическому развитию дошкольников составлена картотека игр и упражнений, подобраны наборы предметов для профилактики плоскостопия развития мелкой моторики: мешочки с песком, массажные коврики, бросовый материал (шишки, крышки и т. д.), мячики-ежики, игры с веревочкой. </vt:lpstr>
      <vt:lpstr>  Нестандартное оборудование: вносит разнообразие в физические занятия и эффекты новизны, позволяет шире использовать знакомые упражнении;  объединяет физкультуру с игрой, что создает условия для наиболее полного самовыражения ребенка в двигательной деятельности;  стимулирует интерес детей, желание двигаться, участвовать в играх, вызывает радость и положительные эмоции.</vt:lpstr>
      <vt:lpstr>Презентация PowerPoint</vt:lpstr>
      <vt:lpstr> Физкультурное занятие на свежем воздухе организованы и оснащены нестандартным оборудованием.  Тема: «Светофор» по ПДД, метание в цель.</vt:lpstr>
      <vt:lpstr>Организую и провожу спортивные праздники, развлечения, Дни здоровья. </vt:lpstr>
      <vt:lpstr>Оформление зала меняется в соответствии с праздниками, тематическими неделями. Например «Космос», «День защитника Отечества», «Олимпиада», «День Победы»</vt:lpstr>
      <vt:lpstr> Консультативная поддержка родителей осуществляется через  информационные стенды в группах: консультации, памятки, игры и упражнения, комплексы зарядки для дома. </vt:lpstr>
      <vt:lpstr>В профессиональной деятельности активно и с огромным удовольствием принимаю участие во всех мероприятиях детского сада, играя разные роли на праздниках.</vt:lpstr>
      <vt:lpstr>В педагогической деятельности использую ИКТ технологии. Занятия проходят как под бубен, так и с помощью музыкального центра и компьютера.</vt:lpstr>
      <vt:lpstr>«Чтобы сделать ребенка умным и рассудительным, сделайте его крепким и здоровым: пусть он работает, кричит, пусть он находится в постоянном движении»  Жан Жак Руссо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ДОУ Бор Боровичок</cp:lastModifiedBy>
  <cp:revision>37</cp:revision>
  <dcterms:created xsi:type="dcterms:W3CDTF">2022-02-01T09:52:04Z</dcterms:created>
  <dcterms:modified xsi:type="dcterms:W3CDTF">2022-03-14T02:40:38Z</dcterms:modified>
</cp:coreProperties>
</file>