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71" r:id="rId3"/>
    <p:sldId id="279" r:id="rId4"/>
    <p:sldId id="268" r:id="rId5"/>
    <p:sldId id="276" r:id="rId6"/>
    <p:sldId id="267" r:id="rId7"/>
    <p:sldId id="272" r:id="rId8"/>
    <p:sldId id="282" r:id="rId9"/>
    <p:sldId id="264" r:id="rId10"/>
    <p:sldId id="263" r:id="rId11"/>
    <p:sldId id="262" r:id="rId12"/>
    <p:sldId id="274" r:id="rId13"/>
    <p:sldId id="265" r:id="rId14"/>
    <p:sldId id="283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F11D5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5" autoAdjust="0"/>
    <p:restoredTop sz="94660"/>
  </p:normalViewPr>
  <p:slideViewPr>
    <p:cSldViewPr>
      <p:cViewPr varScale="1">
        <p:scale>
          <a:sx n="81" d="100"/>
          <a:sy n="81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F69A6-AB79-4284-BF37-AFEFB0A16A46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83068-799C-432D-B4C2-BB13BB361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129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3068-799C-432D-B4C2-BB13BB361AD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7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г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42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04664"/>
            <a:ext cx="7894280" cy="41549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 детский сад «Боровичок» п. Бор</a:t>
            </a:r>
            <a:endParaRPr lang="ru-RU" sz="36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Lucida Sans Unicode" pitchFamily="34" charset="0"/>
                <a:cs typeface="Lucida Sans Unicode" pitchFamily="34" charset="0"/>
              </a:rPr>
              <a:t>Предметно – пространственная  развивающая среда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Lucida Sans Unicode" pitchFamily="34" charset="0"/>
                <a:cs typeface="Lucida Sans Unicode" pitchFamily="34" charset="0"/>
              </a:rPr>
              <a:t>вторая младшая группа «Солнышко»</a:t>
            </a: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348880"/>
            <a:ext cx="7000924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altLang="ru-RU" sz="2800" b="1" dirty="0" smtClean="0">
              <a:solidFill>
                <a:srgbClr val="EF11D5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</a:pPr>
            <a:endParaRPr lang="ru-RU" alt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endParaRPr lang="ru-RU" alt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Lucida Console" pitchFamily="49" charset="0"/>
              </a:rPr>
              <a:t>Воспитатель: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Lucida Console" pitchFamily="49" charset="0"/>
              </a:rPr>
              <a:t>Терновая Екатерина Андреевна</a:t>
            </a:r>
          </a:p>
          <a:p>
            <a:pPr algn="ctr">
              <a:lnSpc>
                <a:spcPct val="80000"/>
              </a:lnSpc>
            </a:pPr>
            <a:endParaRPr lang="ru-RU" alt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 </a:t>
            </a:r>
            <a:endParaRPr lang="ru-RU" altLang="ru-RU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endParaRPr lang="ru-RU" altLang="ru-RU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2018 г.</a:t>
            </a:r>
            <a:endParaRPr lang="ru-RU" altLang="ru-RU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г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_47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571480"/>
            <a:ext cx="4714872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31640" y="0"/>
            <a:ext cx="25971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Центр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творчества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124744"/>
            <a:ext cx="388843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центре художественного –</a:t>
            </a:r>
          </a:p>
          <a:p>
            <a:r>
              <a:rPr lang="ru-RU" dirty="0" smtClean="0"/>
              <a:t>эстетического развития-</a:t>
            </a:r>
          </a:p>
          <a:p>
            <a:r>
              <a:rPr lang="ru-RU" dirty="0" smtClean="0"/>
              <a:t>имеется широкий </a:t>
            </a:r>
          </a:p>
          <a:p>
            <a:r>
              <a:rPr lang="ru-RU" dirty="0" smtClean="0"/>
              <a:t>спектр изобразительных материалов для формирования творческого потенциала детей,</a:t>
            </a:r>
          </a:p>
          <a:p>
            <a:r>
              <a:rPr lang="ru-RU" dirty="0" smtClean="0"/>
              <a:t>развития интереса к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, формированию </a:t>
            </a:r>
          </a:p>
          <a:p>
            <a:r>
              <a:rPr lang="ru-RU" dirty="0" smtClean="0"/>
              <a:t>эстетического восприятия, воображения, художественно-</a:t>
            </a:r>
          </a:p>
          <a:p>
            <a:r>
              <a:rPr lang="ru-RU" dirty="0" smtClean="0"/>
              <a:t>творческих способностей, самостоятельности и активности.</a:t>
            </a:r>
          </a:p>
          <a:p>
            <a:r>
              <a:rPr lang="ru-RU" dirty="0" smtClean="0"/>
              <a:t>Наполнение центра меняется, обновляется.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г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IMG_48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836712"/>
            <a:ext cx="4714872" cy="5519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" y="1"/>
            <a:ext cx="75963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Физкультурно – оздоровительный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центр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196752"/>
            <a:ext cx="381642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активности по физическому развитию</a:t>
            </a:r>
          </a:p>
          <a:p>
            <a:r>
              <a:rPr lang="ru-RU" dirty="0" smtClean="0"/>
              <a:t>служит для удовлетворения потребности детей в движении и приобщении его к здоровому образу жизни. </a:t>
            </a:r>
          </a:p>
          <a:p>
            <a:r>
              <a:rPr lang="ru-RU" dirty="0" smtClean="0"/>
              <a:t>Для игр на физическое развитие составлена картотека игр и упражнений. подобраны наборы</a:t>
            </a:r>
          </a:p>
          <a:p>
            <a:r>
              <a:rPr lang="ru-RU" dirty="0" smtClean="0"/>
              <a:t>предметов для профилактики плоскостопия развития</a:t>
            </a:r>
          </a:p>
          <a:p>
            <a:r>
              <a:rPr lang="ru-RU" dirty="0" smtClean="0"/>
              <a:t>мелкой моторики: мешочки с песком, массажные коврики, бросовый материал (шишки, крышки и т. д.), мячики-ежики, игры с веревочкой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г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IMG_48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285728"/>
            <a:ext cx="3500444" cy="4667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48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500042"/>
            <a:ext cx="400049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48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57290" y="3857628"/>
            <a:ext cx="3619493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18680" y="5229200"/>
            <a:ext cx="4525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Центр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сюжетно – ролевой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игры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г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0072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IMG-20220902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5806" y="1412776"/>
            <a:ext cx="1948194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-20220902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16832"/>
            <a:ext cx="2158679" cy="467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-20220902-WA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636912"/>
            <a:ext cx="1815257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236823" cy="1754326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Центр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познавательно – исследовательской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деятельности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252028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Для развития познавательной активности детей в группе оборудован центр экспериментирования, который постоянно пополняется новыми материалами в соответствии с возрастом и интересом детей. В младшем дошкольном возрасте исследовательская деятельность направлена на предметы живой и неживой природы через использование опытов и экспериментов.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60648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43608" y="332656"/>
            <a:ext cx="7488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Сезонное и праздничное оформление группы «Солнышко»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IMG_20180117_1644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emblem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4005064"/>
            <a:ext cx="4067944" cy="26369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Организация предметно-развивающей среды - это одно из важных условий воспитательно-образовательной работы в условиях ФГОС. </a:t>
            </a:r>
          </a:p>
          <a:p>
            <a:r>
              <a:rPr lang="ru-RU" dirty="0" smtClean="0"/>
              <a:t>Развивающая предметно-пространственная среда в группе обеспечивает возможность общения и совместной деятельности детей  и взрослых, двигательной активности детей, а также возможности для уединения. </a:t>
            </a:r>
          </a:p>
          <a:p>
            <a:r>
              <a:rPr lang="ru-RU" dirty="0" smtClean="0"/>
              <a:t>Стремлюсь чтобы, развивающая среда была: содержательной, насыщенной, доступной, трансформируемой и безопасной.</a:t>
            </a:r>
          </a:p>
          <a:p>
            <a:r>
              <a:rPr lang="ru-RU" dirty="0" smtClean="0"/>
              <a:t>Создавая развивающую среду в группе, я, прежде всего, уделила внимание созданию условий, обеспечивающих безопасность и психологическую комфортность каждого ребенка в группе. Стараюсь, чтобы обстановка в моей группе была уютной, приближена к домашней. Предметы мебели в группе расставлены вдоль стен, это максимально освобождает центр для игр детей, развития их двигательной активности.</a:t>
            </a:r>
          </a:p>
          <a:p>
            <a:r>
              <a:rPr lang="ru-RU" dirty="0" smtClean="0"/>
              <a:t>С учетом всех этих принципов я поделила </a:t>
            </a:r>
          </a:p>
          <a:p>
            <a:r>
              <a:rPr lang="ru-RU" dirty="0" smtClean="0"/>
              <a:t>все групповое пространство группы на зоны: </a:t>
            </a:r>
          </a:p>
          <a:p>
            <a:r>
              <a:rPr lang="ru-RU" dirty="0" smtClean="0"/>
              <a:t>учебную, игровую и зону отдыха.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г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29190" y="980729"/>
            <a:ext cx="38783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Центр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Дежурства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3" name="Рисунок 2" descr="IMG_48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500042"/>
            <a:ext cx="392909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20072" y="2492896"/>
            <a:ext cx="36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Приучая детей к самостоятельности и труду, в группе организовала уголки дежурств.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гг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4766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Центр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рироды и  исследования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Созданы условия для обогащения представлений детей о многообразии природного мира, воспитания любви к природе и бережного отношения к ней, а также приобщения детей к уходу за растениями, формирования начал экологической культуры, экспериментирования с природным материалом, сыпучими материалами, емкостями разной вместимости, </a:t>
            </a:r>
          </a:p>
          <a:p>
            <a:r>
              <a:rPr lang="ru-RU" b="1" dirty="0" smtClean="0"/>
              <a:t>календарем природы, комнатными растениями и паспортами на них. </a:t>
            </a:r>
          </a:p>
          <a:p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2132856"/>
            <a:ext cx="4336381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гг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0"/>
            <a:ext cx="9289032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Центр познавательного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р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азвития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Центр предназначен как для самостоятельной, так и для совместной деятельности детей и взрослых.  Размещаются материалы к тематическим неделям, которые  востребованы в образовательной</a:t>
            </a:r>
          </a:p>
          <a:p>
            <a:r>
              <a:rPr lang="ru-RU" b="1" dirty="0" smtClean="0"/>
              <a:t>работе: развивающие игры, иллюстрации, картины, схемы.</a:t>
            </a:r>
          </a:p>
          <a:p>
            <a:endParaRPr lang="ru-RU" dirty="0" smtClean="0"/>
          </a:p>
          <a:p>
            <a:pPr algn="ctr"/>
            <a:endParaRPr lang="ru-RU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11" name="Рисунок 10" descr="сенсорное развитие.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64904"/>
            <a:ext cx="5305425" cy="403244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47456" y="2897560"/>
            <a:ext cx="4896544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г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IMG_478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87616" y="3004908"/>
            <a:ext cx="3456384" cy="3853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478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95736" y="2060848"/>
            <a:ext cx="3643320" cy="4593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214290"/>
            <a:ext cx="7992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 Центр патриотического воспитания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6" name="Рисунок 5" descr="detsad-2_0.t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2636912"/>
            <a:ext cx="2299692" cy="2515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7544" y="620688"/>
            <a:ext cx="820891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 патриотического воспитания способствуют накоплению и </a:t>
            </a:r>
          </a:p>
          <a:p>
            <a:r>
              <a:rPr lang="ru-RU" b="1" dirty="0" smtClean="0"/>
              <a:t>расширению представлений детей о стране, крае, поселке, в котором они проживают. Материалы центра пополняются работами детей: рисунки, тематическими альбомами, созданными совместно со взрослыми книгами.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г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48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1607331"/>
            <a:ext cx="7000892" cy="4964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03470" y="0"/>
            <a:ext cx="58689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Центр театрализованной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деятельности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г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738" y="0"/>
            <a:ext cx="71433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Центр музыкального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развития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9" name="Рисунок 8" descr="IMG-20220912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2880320" cy="51845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992" y="4725144"/>
            <a:ext cx="432048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Музыкальное искусство и музыкальная деятельность в дошкольном возрасте – средство и путь всестороннего развития ребенка.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г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Содержимое 7" descr="IMG_4806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611560" y="836712"/>
            <a:ext cx="441188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496848" y="1700808"/>
            <a:ext cx="36471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Центр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Конструирования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976</TotalTime>
  <Words>525</Words>
  <Application>Microsoft Office PowerPoint</Application>
  <PresentationFormat>Экран (4:3)</PresentationFormat>
  <Paragraphs>77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Valeria</dc:creator>
  <cp:lastModifiedBy>HP</cp:lastModifiedBy>
  <cp:revision>86</cp:revision>
  <dcterms:created xsi:type="dcterms:W3CDTF">2017-09-12T13:32:46Z</dcterms:created>
  <dcterms:modified xsi:type="dcterms:W3CDTF">2022-09-13T15:57:08Z</dcterms:modified>
</cp:coreProperties>
</file>