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4" r:id="rId2"/>
    <p:sldId id="265" r:id="rId3"/>
    <p:sldId id="267" r:id="rId4"/>
    <p:sldId id="268" r:id="rId5"/>
    <p:sldId id="269" r:id="rId6"/>
    <p:sldId id="270" r:id="rId7"/>
    <p:sldId id="273" r:id="rId8"/>
    <p:sldId id="271" r:id="rId9"/>
    <p:sldId id="274" r:id="rId10"/>
    <p:sldId id="275" r:id="rId11"/>
    <p:sldId id="283" r:id="rId12"/>
    <p:sldId id="276" r:id="rId13"/>
    <p:sldId id="284" r:id="rId14"/>
    <p:sldId id="278" r:id="rId15"/>
    <p:sldId id="286" r:id="rId16"/>
    <p:sldId id="279" r:id="rId17"/>
    <p:sldId id="280" r:id="rId18"/>
    <p:sldId id="281" r:id="rId19"/>
    <p:sldId id="282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BF56D17-D4E0-4F18-A5FE-5557C89F9D34}">
          <p14:sldIdLst>
            <p14:sldId id="264"/>
            <p14:sldId id="265"/>
            <p14:sldId id="267"/>
          </p14:sldIdLst>
        </p14:section>
        <p14:section name="Раздел без заголовка" id="{1E31EB54-EB82-48AF-A59C-4039766BC276}">
          <p14:sldIdLst>
            <p14:sldId id="268"/>
            <p14:sldId id="269"/>
            <p14:sldId id="270"/>
            <p14:sldId id="273"/>
            <p14:sldId id="271"/>
            <p14:sldId id="274"/>
            <p14:sldId id="275"/>
            <p14:sldId id="283"/>
            <p14:sldId id="276"/>
            <p14:sldId id="284"/>
            <p14:sldId id="278"/>
            <p14:sldId id="279"/>
            <p14:sldId id="280"/>
            <p14:sldId id="281"/>
            <p14:sldId id="282"/>
            <p14:sldId id="2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AC92-53D4-4BCA-BCC0-7AA49289BF11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18139-A1D7-47C9-9007-C9765D44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ru-RU" sz="1400" b="1" i="1" u="sng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i="1" u="sng" dirty="0" smtClean="0">
                <a:solidFill>
                  <a:schemeClr val="tx1"/>
                </a:solidFill>
              </a:rPr>
              <a:t>Работу выполнили:</a:t>
            </a:r>
          </a:p>
          <a:p>
            <a:r>
              <a:rPr lang="ru-RU" sz="2400" b="1" i="1" u="sng" dirty="0" smtClean="0">
                <a:solidFill>
                  <a:schemeClr val="tx1"/>
                </a:solidFill>
              </a:rPr>
              <a:t>Терновая Екатерина Андреевна</a:t>
            </a:r>
          </a:p>
          <a:p>
            <a:pPr algn="r"/>
            <a:r>
              <a:rPr lang="ru-RU" sz="2400" b="1" i="1" u="sng" dirty="0" smtClean="0">
                <a:solidFill>
                  <a:schemeClr val="tx1"/>
                </a:solidFill>
              </a:rPr>
              <a:t>Куканова Галина  Алексеевна</a:t>
            </a:r>
          </a:p>
          <a:p>
            <a:pPr algn="r"/>
            <a:endParaRPr lang="ru-RU" sz="2400" b="1" i="1" u="sng" dirty="0" smtClean="0">
              <a:solidFill>
                <a:schemeClr val="tx1"/>
              </a:solidFill>
            </a:endParaRPr>
          </a:p>
          <a:p>
            <a:pPr algn="r"/>
            <a:endParaRPr lang="ru-RU" sz="2400" b="1" i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u="sng" smtClean="0">
                <a:solidFill>
                  <a:schemeClr val="tx1"/>
                </a:solidFill>
              </a:rPr>
              <a:t>2022 </a:t>
            </a:r>
            <a:r>
              <a:rPr lang="ru-RU" sz="2400" b="1" i="1" u="sng" dirty="0" smtClean="0">
                <a:solidFill>
                  <a:schemeClr val="tx1"/>
                </a:solidFill>
              </a:rPr>
              <a:t>г</a:t>
            </a:r>
          </a:p>
          <a:p>
            <a:pPr algn="r"/>
            <a:endParaRPr lang="ru-RU" sz="1200" b="1" i="1" u="sng" dirty="0" smtClean="0">
              <a:solidFill>
                <a:schemeClr val="tx1"/>
              </a:solidFill>
            </a:endParaRPr>
          </a:p>
          <a:p>
            <a:pPr algn="r"/>
            <a:endParaRPr lang="ru-RU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Проект  по </a:t>
            </a:r>
            <a:r>
              <a:rPr lang="ru-RU" sz="4000" b="1" i="1" dirty="0" smtClean="0">
                <a:solidFill>
                  <a:srgbClr val="FFC000"/>
                </a:solidFill>
              </a:rPr>
              <a:t>теме: «</a:t>
            </a:r>
            <a:r>
              <a:rPr lang="ru-RU" sz="4000" i="1" dirty="0" smtClean="0">
                <a:solidFill>
                  <a:srgbClr val="FFC000"/>
                </a:solidFill>
              </a:rPr>
              <a:t>Русские традиции</a:t>
            </a:r>
            <a:r>
              <a:rPr lang="ru-RU" sz="4000" b="1" i="1" dirty="0" smtClean="0">
                <a:solidFill>
                  <a:srgbClr val="FFC000"/>
                </a:solidFill>
              </a:rPr>
              <a:t>»          </a:t>
            </a:r>
            <a:br>
              <a:rPr lang="ru-RU" sz="4000" b="1" i="1" dirty="0" smtClean="0">
                <a:solidFill>
                  <a:srgbClr val="FFC000"/>
                </a:solidFill>
              </a:rPr>
            </a:br>
            <a:r>
              <a:rPr lang="ru-RU" sz="4000" b="1" i="1" dirty="0" smtClean="0">
                <a:solidFill>
                  <a:srgbClr val="FFC000"/>
                </a:solidFill>
              </a:rPr>
              <a:t>   </a:t>
            </a:r>
            <a:r>
              <a:rPr lang="ru-RU" sz="4000" b="1" i="1" dirty="0" smtClean="0">
                <a:solidFill>
                  <a:srgbClr val="00B050"/>
                </a:solidFill>
              </a:rPr>
              <a:t>во 2мл</a:t>
            </a:r>
            <a:r>
              <a:rPr lang="ru-RU" sz="4000" b="1" i="1" dirty="0" smtClean="0">
                <a:solidFill>
                  <a:srgbClr val="FFC000"/>
                </a:solidFill>
              </a:rPr>
              <a:t> </a:t>
            </a:r>
            <a:r>
              <a:rPr lang="ru-RU" sz="4000" b="1" i="1" dirty="0" smtClean="0">
                <a:solidFill>
                  <a:srgbClr val="00B050"/>
                </a:solidFill>
              </a:rPr>
              <a:t> группе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1138"/>
            <a:ext cx="4824536" cy="52602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Приглашали в гости группу «</a:t>
            </a:r>
            <a:r>
              <a:rPr lang="ru-RU" sz="1800" dirty="0" err="1" smtClean="0"/>
              <a:t>Муровьишек</a:t>
            </a:r>
            <a:r>
              <a:rPr lang="ru-RU" sz="1800" dirty="0" smtClean="0"/>
              <a:t>» рассказали о русской народной игрушке Матрешке, поиграли в пальчиковые игры.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22428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14200" cy="5256584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40" y="1412776"/>
            <a:ext cx="4254751" cy="52585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Цель: Формировать представление о народной игрушке «Матрешке» приобщать к традициям русского народа.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3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4244280" cy="50356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244280" cy="503569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Наше творчество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39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24936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6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</a:rPr>
              <a:t>П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ознакомились с Русскими народными музыкальными инструментами</a:t>
            </a:r>
            <a:endParaRPr lang="ru-RU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2984"/>
            <a:ext cx="4245868" cy="5454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1142985"/>
            <a:ext cx="4247454" cy="5454368"/>
          </a:xfrm>
        </p:spPr>
      </p:pic>
    </p:spTree>
    <p:extLst>
      <p:ext uri="{BB962C8B-B14F-4D97-AF65-F5344CB8AC3E}">
        <p14:creationId xmlns="" xmlns:p14="http://schemas.microsoft.com/office/powerpoint/2010/main" val="426164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Мастер класс по изготовлению  музыкальных инструментов  </a:t>
            </a:r>
            <a:r>
              <a:rPr lang="ru-RU" sz="2000" dirty="0" err="1" smtClean="0">
                <a:solidFill>
                  <a:srgbClr val="FF0000"/>
                </a:solidFill>
              </a:rPr>
              <a:t>шумелки</a:t>
            </a:r>
            <a:r>
              <a:rPr lang="ru-RU" sz="2000" dirty="0" smtClean="0">
                <a:solidFill>
                  <a:srgbClr val="FF0000"/>
                </a:solidFill>
              </a:rPr>
              <a:t> своими руками.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РОЕКТ 2022\Новая папка\IMG_20220128_1017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44625"/>
            <a:ext cx="4071966" cy="4841895"/>
          </a:xfrm>
          <a:prstGeom prst="rect">
            <a:avLst/>
          </a:prstGeom>
          <a:noFill/>
        </p:spPr>
      </p:pic>
      <p:pic>
        <p:nvPicPr>
          <p:cNvPr id="2051" name="Picture 3" descr="F:\ПРОЕКТ 2022\Новая папка\IMG_20220128_1014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736"/>
            <a:ext cx="4071966" cy="484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191000" cy="51797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1138"/>
            <a:ext cx="3960440" cy="511621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МУЗЫКАЛЬНЫЕ 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34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Знакомство с посудой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лепка «Тарелочки и ложки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ПРОЕКТ 2022\Новая папка\IMG_20220128_084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81138"/>
            <a:ext cx="4000528" cy="5162572"/>
          </a:xfrm>
          <a:prstGeom prst="rect">
            <a:avLst/>
          </a:prstGeom>
          <a:noFill/>
        </p:spPr>
      </p:pic>
      <p:pic>
        <p:nvPicPr>
          <p:cNvPr id="1027" name="Picture 3" descr="F:\ПРОЕКТ 2022\Новая папка\IMG_20220128_095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00174"/>
            <a:ext cx="4214842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865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44280" cy="4611968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бытом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русской избы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Познакомить и дать представление об устройстве русской избы, с предметами старинного русского быта (печь, лавка, прялка, самовар и т.д.)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Русская изба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1138"/>
            <a:ext cx="4176464" cy="5116214"/>
          </a:xfrm>
        </p:spPr>
      </p:pic>
    </p:spTree>
    <p:extLst>
      <p:ext uri="{BB962C8B-B14F-4D97-AF65-F5344CB8AC3E}">
        <p14:creationId xmlns="" xmlns:p14="http://schemas.microsoft.com/office/powerpoint/2010/main" val="62234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Заключение результат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772400" cy="4824536"/>
          </a:xfrm>
        </p:spPr>
        <p:txBody>
          <a:bodyPr>
            <a:noAutofit/>
          </a:bodyPr>
          <a:lstStyle/>
          <a:p>
            <a:pPr algn="l"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познакомились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бытом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русской избы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посетили  мини музей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предметами старинного русского быта.</a:t>
            </a:r>
          </a:p>
          <a:p>
            <a:pPr algn="l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Продолжают знакомиться с русскими народными играми, научились в них играть.</a:t>
            </a:r>
          </a:p>
          <a:p>
            <a:pPr algn="l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 детей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сформировалось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о жанре русского народного творчества «сказка».</a:t>
            </a:r>
          </a:p>
          <a:p>
            <a:pPr algn="l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Расширили 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народном искусстве (игрушках, музыкальных инструментах, посуде, предметах быта и т. д.).</a:t>
            </a:r>
          </a:p>
          <a:p>
            <a:pPr algn="l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Повышается интерес к фольклору, дети разучили детские частушки, </a:t>
            </a:r>
            <a:r>
              <a:rPr 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познакомились с народными пословицами, поговорками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группе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выставка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Русское народное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творчество».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7777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715304" cy="526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к национальной культуре, развитие интереса к русскому народному творчеству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1.Познакомить детей с народными традициями, народным искусством;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Дать представление об устройстве русской избы, о народном промысле; о народном фольклоре.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Развитие эстетического и нравственного восприятия мира.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Воспитывать интерес к истории и народному творчеству, уважение к его традициям.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68760"/>
            <a:ext cx="7772400" cy="35425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Князева О. Л.,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Д. Приобщение детей к истокам русской народной культуры.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Тихонова М. В., Смирнова Н. С. Красна изба… Знакомство детей с русским народным искусством, ремеслами, бытом в музее детского сада. – СПб. : «ДЕТСТВО-ПРЕСС», 2004.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Литвинова М. Ф. Русские народные подвижные игры для детей дошкольного и младшего школьного возраста: Практическое пособие. / М. : Айрис-пресс, 2003.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343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89953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6464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Традиционная народная культура является глубинной основой всего многообразия направлений, видов и форм культуры современного общества.</a:t>
            </a:r>
            <a:r>
              <a:rPr lang="ru-RU" sz="20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Наследие традиционной народной культуры является источником современной национальной культуры и искусства.  </a:t>
            </a:r>
            <a:r>
              <a:rPr lang="ru-RU" sz="20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Стоит помнить, что дошкольный возраст – самая важная стадия формирования личности человека, её фундамент. И именно с раннего возраста необходимо воспитывать уважение к трудовым традициям предков, их мудрости и культуре, обрядам и обычаям. Знакомясь с культурными ценностями и традициями своего народа с раннего детства, черпая вдохновение в близком окружении, дети впитывают патриотизм и любви к Родине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473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8229600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беседы:</a:t>
            </a:r>
            <a:r>
              <a:rPr lang="ru-R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«Знакомство с народными костюмами»: сарафаном, кокошником,</a:t>
            </a:r>
            <a:r>
              <a:rPr lang="ru-RU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познакомить детей с русским народным костюмом, вызвать интерес к русским костюму, его элементам. Научить  называть предметы костюма, обратить внимание на узорчатости украшений сарафана, сорочки, кокошника. Обогащать словарный запас детей новыми словами (сарафана, сорочки, кокошника) Побуждать проявлять самостоятельность и активность.</a:t>
            </a:r>
            <a:r>
              <a: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28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Русские народные костюмы: сарафан, косынка, кокошник, </a:t>
            </a:r>
            <a:r>
              <a:rPr lang="ru-RU" sz="2400" i="1" dirty="0">
                <a:solidFill>
                  <a:srgbClr val="FF0000"/>
                </a:solidFill>
              </a:rPr>
              <a:t>р</a:t>
            </a:r>
            <a:r>
              <a:rPr lang="ru-RU" sz="2400" i="1" dirty="0" smtClean="0">
                <a:solidFill>
                  <a:srgbClr val="FF0000"/>
                </a:solidFill>
              </a:rPr>
              <a:t>убаха, картуз.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4625"/>
            <a:ext cx="4040188" cy="47275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1444625"/>
            <a:ext cx="4041774" cy="4727575"/>
          </a:xfrm>
        </p:spPr>
      </p:pic>
    </p:spTree>
    <p:extLst>
      <p:ext uri="{BB962C8B-B14F-4D97-AF65-F5344CB8AC3E}">
        <p14:creationId xmlns="" xmlns:p14="http://schemas.microsoft.com/office/powerpoint/2010/main" val="106604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99766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0"/>
              </a:spcBef>
            </a:pPr>
            <a:r>
              <a:rPr lang="ru-RU" sz="1800" b="0" dirty="0">
                <a:solidFill>
                  <a:srgbClr val="FF0000"/>
                </a:solidFill>
                <a:effectLst/>
                <a:ea typeface="+mn-ea"/>
                <a:cs typeface="+mn-cs"/>
              </a:rPr>
              <a:t>Частушка</a:t>
            </a:r>
            <a:br>
              <a:rPr lang="ru-RU" sz="1800" b="0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Раздайся, народ,</a:t>
            </a:r>
            <a:b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Меня пляска берет</a:t>
            </a:r>
            <a:b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Пойду попляшу</a:t>
            </a:r>
            <a:b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Себя людям покажу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4625"/>
            <a:ext cx="4040188" cy="4727575"/>
          </a:xfrm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/>
          <a:lstStyle/>
          <a:p>
            <a:pPr lvl="0" algn="ctr">
              <a:buClr>
                <a:srgbClr val="2DA2BF"/>
              </a:buClr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444294"/>
            <a:ext cx="4040188" cy="472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Рисование: </a:t>
            </a:r>
            <a:r>
              <a:rPr lang="ru-RU" dirty="0" smtClean="0">
                <a:solidFill>
                  <a:srgbClr val="FF0000"/>
                </a:solidFill>
              </a:rPr>
              <a:t>сарафана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1327"/>
            <a:ext cx="4038600" cy="4525963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1327"/>
            <a:ext cx="4038600" cy="4525963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154484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908720"/>
            <a:ext cx="5832648" cy="57606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Книжный уголок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02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8229600" cy="42484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у детей понятие о жанре русского народного творчества «сказка» учить слушать внимательно произведение, понимать смысл прочитанного.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Русские народные сказки «Гуси лебеди», «Маша и медведь», «Заюшкина избушка», «Зимовье зверей». Продолжать знакомить детей с русскими народными  пословицами, поговорками, загадывание загадок.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151700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</TotalTime>
  <Words>418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Проект  по теме: «Русские традиции»              во 2мл  группе</vt:lpstr>
      <vt:lpstr>Слайд 2</vt:lpstr>
      <vt:lpstr>Слайд 3</vt:lpstr>
      <vt:lpstr> Рассматривание иллюстраций, беседы:   «Знакомство с народными костюмами»: сарафаном, кокошником, Цель: познакомить детей с русским народным костюмом, вызвать интерес к русским костюму, его элементам. Научить  называть предметы костюма, обратить внимание на узорчатости украшений сарафана, сорочки, кокошника. Обогащать словарный запас детей новыми словами (сарафана, сорочки, кокошника) Побуждать проявлять самостоятельность и активность. </vt:lpstr>
      <vt:lpstr>Русские народные костюмы: сарафан, косынка, кокошник, рубаха, картуз.</vt:lpstr>
      <vt:lpstr>Частушка Раздайся, народ, Меня пляска берет Пойду попляшу Себя людям покажу </vt:lpstr>
      <vt:lpstr>Рисование: сарафана</vt:lpstr>
      <vt:lpstr>Книжный уголок</vt:lpstr>
      <vt:lpstr>Цель: Формировать у детей понятие о жанре русского народного творчества «сказка» учить слушать внимательно произведение, понимать смысл прочитанного.  Русские народные сказки «Гуси лебеди», «Маша и медведь», «Заюшкина избушка», «Зимовье зверей». Продолжать знакомить детей с русскими народными  пословицами, поговорками, загадывание загадок.  </vt:lpstr>
      <vt:lpstr>Приглашали в гости группу «Муровьишек» рассказали о русской народной игрушке Матрешке, поиграли в пальчиковые игры.</vt:lpstr>
      <vt:lpstr>Цель: Формировать представление о народной игрушке «Матрешке» приобщать к традициям русского народа.</vt:lpstr>
      <vt:lpstr>Наше творчество</vt:lpstr>
      <vt:lpstr>Слайд 13</vt:lpstr>
      <vt:lpstr> Познакомились с Русскими народными музыкальными инструментами</vt:lpstr>
      <vt:lpstr>Мастер класс по изготовлению  музыкальных инструментов  шумелки своими руками.</vt:lpstr>
      <vt:lpstr>МУЗЫКАЛЬНЫЕ ИНСТРУМЕНТЫ</vt:lpstr>
      <vt:lpstr> Знакомство с посудой лепка «Тарелочки и ложки</vt:lpstr>
      <vt:lpstr>Русская изба</vt:lpstr>
      <vt:lpstr>Заключение результат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Боровичок</dc:creator>
  <cp:lastModifiedBy>HP</cp:lastModifiedBy>
  <cp:revision>42</cp:revision>
  <dcterms:created xsi:type="dcterms:W3CDTF">2017-03-16T10:22:12Z</dcterms:created>
  <dcterms:modified xsi:type="dcterms:W3CDTF">2023-01-19T10:09:34Z</dcterms:modified>
</cp:coreProperties>
</file>